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61" r:id="rId5"/>
    <p:sldId id="265" r:id="rId6"/>
    <p:sldId id="260" r:id="rId7"/>
    <p:sldId id="269" r:id="rId8"/>
    <p:sldId id="262" r:id="rId9"/>
    <p:sldId id="264" r:id="rId10"/>
    <p:sldId id="263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246" autoAdjust="0"/>
    <p:restoredTop sz="94624" autoAdjust="0"/>
  </p:normalViewPr>
  <p:slideViewPr>
    <p:cSldViewPr>
      <p:cViewPr>
        <p:scale>
          <a:sx n="100" d="100"/>
          <a:sy n="100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78335-1F07-4DD8-BEA3-932E11CD931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56B63-CD4A-441E-BBAB-A4FFA0BDF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56B63-CD4A-441E-BBAB-A4FFA0BDF02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DB30-B151-4456-BB25-814F395447A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9ABF-1B4C-41D4-BA9E-2089831D1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2.png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wmf"/><Relationship Id="rId3" Type="http://schemas.openxmlformats.org/officeDocument/2006/relationships/image" Target="../media/image11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6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2.png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1" y="0"/>
            <a:ext cx="3972392" cy="314793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911867" y="3109210"/>
            <a:ext cx="5247123" cy="3733800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91190" y="3033010"/>
            <a:ext cx="3733800" cy="3916180"/>
          </a:xfrm>
          <a:prstGeom prst="rtTriangl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6200000">
            <a:off x="76200" y="3048000"/>
            <a:ext cx="3733800" cy="388620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75975" y="500152"/>
            <a:ext cx="172194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স্বা</a:t>
            </a:r>
            <a:endParaRPr lang="en-US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1524000"/>
            <a:ext cx="138852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গ</a:t>
            </a:r>
            <a:endParaRPr lang="en-US" sz="13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9923" y="2743200"/>
            <a:ext cx="1497526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000" b="1" spc="200" dirty="0" smtClean="0">
                <a:ln w="2921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ত</a:t>
            </a:r>
            <a:endParaRPr lang="en-US" sz="13000" b="1" spc="200" dirty="0">
              <a:ln w="2921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46991" y="3897440"/>
            <a:ext cx="143500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ম</a:t>
            </a:r>
            <a:endParaRPr lang="en-US" sz="13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842" y="2367171"/>
            <a:ext cx="789831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দূর হোক গনিত ভীতি</a:t>
            </a:r>
          </a:p>
          <a:p>
            <a:pPr algn="ctr"/>
            <a:r>
              <a:rPr lang="bn-IN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শুভেচ্ছা ও প্রীতি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3" grpId="0" animBg="1"/>
      <p:bldP spid="13" grpId="1" animBg="1"/>
      <p:bldP spid="14" grpId="0" animBg="1"/>
      <p:bldP spid="14" grpId="1" animBg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8028" y="1371600"/>
            <a:ext cx="5334000" cy="3886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3350" y="133350"/>
            <a:ext cx="2819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/>
          <p:cNvSpPr/>
          <p:nvPr/>
        </p:nvSpPr>
        <p:spPr>
          <a:xfrm>
            <a:off x="361950" y="361950"/>
            <a:ext cx="23622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200150"/>
            <a:ext cx="23622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304800"/>
            <a:ext cx="495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185058"/>
            <a:ext cx="4953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: GKK</a:t>
            </a:r>
            <a:r>
              <a:rPr lang="bn-IN" sz="6600" dirty="0" smtClean="0">
                <a:latin typeface="SutonnyMJ" pitchFamily="2" charset="0"/>
                <a:cs typeface="SutonnyMJ" pitchFamily="2" charset="0"/>
              </a:rPr>
              <a:t> KvR 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:</a:t>
            </a:r>
            <a:endParaRPr lang="bn-IN" sz="66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just">
              <a:buAutoNum type="arabicParenR"/>
            </a:pP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cx_v‡Mviv‡mi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Dccv`¨wU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wee„Z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742950" indent="-742950" algn="just">
              <a:buAutoNum type="arabicParenR"/>
            </a:pP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mg‡Kvbx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8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m.wg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fzwg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6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m.wg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AwZfzR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81400" y="217716"/>
            <a:ext cx="4953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</a:t>
            </a:r>
            <a:endParaRPr lang="bn-IN" sz="6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just">
              <a:buAutoNum type="arabicParenR"/>
            </a:pP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mg‡Kvbx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AwZfzR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13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m.wg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fzwg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5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m.wg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wÎfzRwUi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676400"/>
            <a:ext cx="8229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70C0">
              <a:alpha val="41000"/>
            </a:srgbClr>
          </a:solidFill>
        </p:spPr>
        <p:txBody>
          <a:bodyPr>
            <a:noAutofit/>
          </a:bodyPr>
          <a:lstStyle/>
          <a:p>
            <a:r>
              <a:rPr lang="bn-IN" sz="8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8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2296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অতিভুজ বলতে কি বুঝ?</a:t>
            </a:r>
          </a:p>
          <a:p>
            <a:pPr lvl="0" algn="just"/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একটি সমকোনী ত্রিভুজের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সন্নিহিত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যথাক্রমে 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BC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AC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algn="just"/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৩|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আয়তক্ষেত্রের প্রস্থ </a:t>
            </a:r>
            <a:r>
              <a:rPr lang="bn-IN" sz="4000" b="1" dirty="0" smtClean="0">
                <a:solidFill>
                  <a:schemeClr val="bg1"/>
                </a:solidFill>
                <a:cs typeface="Nikosh" pitchFamily="2" charset="0"/>
              </a:rPr>
              <a:t>৫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মিটার ও দৈর্ঘ্য ৫ মিটার হলে এর কর্ণের দৈর্ঘ্য কত হবে?</a:t>
            </a:r>
            <a:endParaRPr lang="en-US" sz="40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2362200"/>
            <a:ext cx="8839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86428" y="762000"/>
            <a:ext cx="4572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: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56344" y="2733006"/>
          <a:ext cx="1544053" cy="70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444240" imgH="203040" progId="">
                  <p:embed/>
                </p:oleObj>
              </mc:Choice>
              <mc:Fallback>
                <p:oleObj name="Equation" r:id="rId3" imgW="444240" imgH="20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344" y="2733006"/>
                        <a:ext cx="1544053" cy="7058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56544" y="2578101"/>
            <a:ext cx="861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13750" y="2733006"/>
          <a:ext cx="2205791" cy="70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634680" imgH="203040" progId="">
                  <p:embed/>
                </p:oleObj>
              </mc:Choice>
              <mc:Fallback>
                <p:oleObj name="Equation" r:id="rId5" imgW="634680" imgH="203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750" y="2733006"/>
                        <a:ext cx="2205791" cy="7058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29200" y="2578101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QR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02619" y="4800600"/>
          <a:ext cx="53387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7" imgW="1536480" imgH="241200" progId="">
                  <p:embed/>
                </p:oleObj>
              </mc:Choice>
              <mc:Fallback>
                <p:oleObj name="Equation" r:id="rId7" imgW="1536480" imgH="241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619" y="4800600"/>
                        <a:ext cx="53387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85900" y="37338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মধ্যবিন্দু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হলে প্রমান কর যে,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2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9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1" y="0"/>
            <a:ext cx="3972392" cy="314793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911867" y="3109210"/>
            <a:ext cx="5247123" cy="3733800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91190" y="3033010"/>
            <a:ext cx="3733800" cy="3916180"/>
          </a:xfrm>
          <a:prstGeom prst="rtTriangl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6200000">
            <a:off x="76200" y="3048000"/>
            <a:ext cx="3733800" cy="388620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5935" y="365242"/>
            <a:ext cx="1239442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2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ধ</a:t>
            </a:r>
            <a:endParaRPr lang="en-US" sz="12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1752600"/>
            <a:ext cx="166744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ন্য</a:t>
            </a:r>
            <a:endParaRPr lang="en-US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24913" y="2953060"/>
            <a:ext cx="168668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1500" b="1" spc="200" dirty="0" smtClean="0">
                <a:ln w="2921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বা</a:t>
            </a:r>
            <a:endParaRPr lang="en-US" sz="11500" b="1" spc="200" dirty="0">
              <a:ln w="29210"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50573" y="4191000"/>
            <a:ext cx="123142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3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দ</a:t>
            </a:r>
            <a:endParaRPr lang="en-US" sz="13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1" grpId="0"/>
      <p:bldP spid="12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13789"/>
            <a:ext cx="3810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জাব্বার কলেজ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বোরহানউদ্দিন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ভোলা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1843951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শ্রেনিঃ ১০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ম 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১৫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: 50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19600" y="1219200"/>
            <a:ext cx="685800" cy="4419600"/>
            <a:chOff x="4419600" y="533400"/>
            <a:chExt cx="685800" cy="4419600"/>
          </a:xfrm>
        </p:grpSpPr>
        <p:cxnSp>
          <p:nvCxnSpPr>
            <p:cNvPr id="5" name="Straight Arrow Connector 4"/>
            <p:cNvCxnSpPr/>
            <p:nvPr/>
          </p:nvCxnSpPr>
          <p:spPr>
            <a:xfrm rot="16200000" flipH="1">
              <a:off x="2552700" y="2705100"/>
              <a:ext cx="44196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3352800" y="2590800"/>
              <a:ext cx="34290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2743200" y="2667000"/>
              <a:ext cx="34290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thgor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3999" cy="5486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2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গনিতবিদ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তিনি সমকোনী ত্রিভুজ ও তার ক্ষেত্রফল নিয়ে একটি বিখ্যাত তত্ত্ব আবিস্কার করেন।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তোমরা কেউ কি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নাম বলতে পারবে?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3810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লোকটির নাম পীথাগোরাস।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990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77724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7200" b="1" dirty="0" smtClean="0">
                <a:latin typeface="SutonnyAMJ" pitchFamily="2" charset="0"/>
                <a:cs typeface="SutonnyAMJ" pitchFamily="2" charset="0"/>
              </a:rPr>
              <a:t>শিখনফল </a:t>
            </a:r>
            <a:endParaRPr lang="en-US" sz="7200" b="1" dirty="0">
              <a:latin typeface="SutonnyAMJ" pitchFamily="2" charset="0"/>
              <a:cs typeface="SutonnyAMJ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724400"/>
          </a:xfr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বিবৃত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পীথাগোরাসের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দূরত্ব-উচ্চতা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 rot="19322276">
            <a:off x="6089648" y="756551"/>
            <a:ext cx="2527969" cy="2457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5583955" y="1819437"/>
            <a:ext cx="1502645" cy="1894474"/>
          </a:xfrm>
          <a:prstGeom prst="rtTriangl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10184" y="1783917"/>
            <a:ext cx="1972221" cy="19655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82405" y="3737587"/>
            <a:ext cx="1514385" cy="1539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0" y="3505200"/>
            <a:ext cx="762000" cy="1371600"/>
            <a:chOff x="5943600" y="3505200"/>
            <a:chExt cx="762000" cy="1371600"/>
          </a:xfrm>
        </p:grpSpPr>
        <p:grpSp>
          <p:nvGrpSpPr>
            <p:cNvPr id="10" name="Group 26"/>
            <p:cNvGrpSpPr/>
            <p:nvPr/>
          </p:nvGrpSpPr>
          <p:grpSpPr>
            <a:xfrm>
              <a:off x="5943600" y="3505200"/>
              <a:ext cx="762000" cy="1371600"/>
              <a:chOff x="3733800" y="3200400"/>
              <a:chExt cx="762000" cy="13716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733800" y="3200400"/>
                <a:ext cx="762000" cy="609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997324" y="38100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0" name="Round Same Side Corner Rectangle 19"/>
              <p:cNvSpPr/>
              <p:nvPr/>
            </p:nvSpPr>
            <p:spPr>
              <a:xfrm>
                <a:off x="3810000" y="4038600"/>
                <a:ext cx="609600" cy="533400"/>
              </a:xfrm>
              <a:prstGeom prst="round2Same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 smtClean="0">
                    <a:latin typeface="NikoshBAN" pitchFamily="2" charset="0"/>
                    <a:cs typeface="NikoshBAN" pitchFamily="2" charset="0"/>
                  </a:rPr>
                  <a:t>রহিম</a:t>
                </a:r>
                <a:endParaRPr lang="en-US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5943600" y="3581400"/>
              <a:ext cx="7620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2" name="Group 37"/>
            <p:cNvGrpSpPr/>
            <p:nvPr/>
          </p:nvGrpSpPr>
          <p:grpSpPr>
            <a:xfrm>
              <a:off x="6032500" y="3759200"/>
              <a:ext cx="609600" cy="190500"/>
              <a:chOff x="6019800" y="3810000"/>
              <a:chExt cx="609600" cy="1905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400800" y="3810000"/>
                <a:ext cx="228600" cy="4571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019800" y="3810000"/>
                <a:ext cx="228600" cy="4571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6286500" y="3848100"/>
                <a:ext cx="76200" cy="152400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sp>
          <p:nvSpPr>
            <p:cNvPr id="13" name="16-Point Star 12"/>
            <p:cNvSpPr/>
            <p:nvPr/>
          </p:nvSpPr>
          <p:spPr>
            <a:xfrm>
              <a:off x="6248400" y="4006850"/>
              <a:ext cx="177800" cy="63500"/>
            </a:xfrm>
            <a:prstGeom prst="star16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2000" y="3505200"/>
            <a:ext cx="762000" cy="1371600"/>
            <a:chOff x="4419600" y="3505200"/>
            <a:chExt cx="762000" cy="1371600"/>
          </a:xfrm>
        </p:grpSpPr>
        <p:grpSp>
          <p:nvGrpSpPr>
            <p:cNvPr id="23" name="Group 54"/>
            <p:cNvGrpSpPr/>
            <p:nvPr/>
          </p:nvGrpSpPr>
          <p:grpSpPr>
            <a:xfrm>
              <a:off x="4419600" y="3505200"/>
              <a:ext cx="762000" cy="1371600"/>
              <a:chOff x="5943600" y="3505200"/>
              <a:chExt cx="762000" cy="1371600"/>
            </a:xfrm>
          </p:grpSpPr>
          <p:grpSp>
            <p:nvGrpSpPr>
              <p:cNvPr id="27" name="Group 55"/>
              <p:cNvGrpSpPr/>
              <p:nvPr/>
            </p:nvGrpSpPr>
            <p:grpSpPr>
              <a:xfrm>
                <a:off x="5943600" y="3505200"/>
                <a:ext cx="762000" cy="1371600"/>
                <a:chOff x="3733800" y="3200400"/>
                <a:chExt cx="762000" cy="137160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3733800" y="3200400"/>
                  <a:ext cx="762000" cy="609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3997324" y="3810000"/>
                  <a:ext cx="228600" cy="228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6" name="Round Same Side Corner Rectangle 35"/>
                <p:cNvSpPr/>
                <p:nvPr/>
              </p:nvSpPr>
              <p:spPr>
                <a:xfrm>
                  <a:off x="3810000" y="4038600"/>
                  <a:ext cx="609600" cy="533400"/>
                </a:xfrm>
                <a:prstGeom prst="round2Same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 err="1" smtClean="0">
                      <a:latin typeface="NikoshBAN" pitchFamily="2" charset="0"/>
                      <a:cs typeface="NikoshBAN" pitchFamily="2" charset="0"/>
                    </a:rPr>
                    <a:t>করিম</a:t>
                  </a:r>
                  <a:endParaRPr lang="en-US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28" name="Oval 27"/>
              <p:cNvSpPr/>
              <p:nvPr/>
            </p:nvSpPr>
            <p:spPr>
              <a:xfrm>
                <a:off x="5943600" y="3581400"/>
                <a:ext cx="762000" cy="533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29" name="Group 57"/>
              <p:cNvGrpSpPr/>
              <p:nvPr/>
            </p:nvGrpSpPr>
            <p:grpSpPr>
              <a:xfrm>
                <a:off x="6032500" y="3759200"/>
                <a:ext cx="609600" cy="190500"/>
                <a:chOff x="6019800" y="3810000"/>
                <a:chExt cx="609600" cy="1905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6400800" y="3810000"/>
                  <a:ext cx="228600" cy="4571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019800" y="3810000"/>
                  <a:ext cx="228600" cy="4571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>
                  <a:off x="6286500" y="3848100"/>
                  <a:ext cx="76200" cy="152400"/>
                </a:xfrm>
                <a:prstGeom prst="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  <p:sp>
          <p:nvSpPr>
            <p:cNvPr id="24" name="16-Point Star 23"/>
            <p:cNvSpPr/>
            <p:nvPr/>
          </p:nvSpPr>
          <p:spPr>
            <a:xfrm>
              <a:off x="4692650" y="4006850"/>
              <a:ext cx="228600" cy="76200"/>
            </a:xfrm>
            <a:prstGeom prst="star16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24000" y="4191000"/>
            <a:ext cx="762000" cy="1371600"/>
            <a:chOff x="2057400" y="3048000"/>
            <a:chExt cx="762000" cy="1371600"/>
          </a:xfrm>
        </p:grpSpPr>
        <p:sp>
          <p:nvSpPr>
            <p:cNvPr id="38" name="Oval 37"/>
            <p:cNvSpPr/>
            <p:nvPr/>
          </p:nvSpPr>
          <p:spPr>
            <a:xfrm>
              <a:off x="2057400" y="3048000"/>
              <a:ext cx="762000" cy="609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9" name="Rectangle 4"/>
            <p:cNvSpPr/>
            <p:nvPr/>
          </p:nvSpPr>
          <p:spPr>
            <a:xfrm>
              <a:off x="2320924" y="3657600"/>
              <a:ext cx="228600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0" name="Round Same Side Corner Rectangle 13"/>
            <p:cNvSpPr/>
            <p:nvPr/>
          </p:nvSpPr>
          <p:spPr>
            <a:xfrm>
              <a:off x="2133600" y="3886200"/>
              <a:ext cx="609600" cy="533400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বাবা</a:t>
              </a:r>
              <a:endPara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133600" y="3048000"/>
              <a:ext cx="609600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42" name="Cloud Callout 41"/>
          <p:cNvSpPr/>
          <p:nvPr/>
        </p:nvSpPr>
        <p:spPr>
          <a:xfrm>
            <a:off x="381000" y="2667000"/>
            <a:ext cx="1981200" cy="6858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বাবা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সমবন্টন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Cloud Callout 42"/>
          <p:cNvSpPr/>
          <p:nvPr/>
        </p:nvSpPr>
        <p:spPr>
          <a:xfrm>
            <a:off x="304800" y="2667000"/>
            <a:ext cx="2133600" cy="6858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রহিম কি জমি বেশি পেলো না?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Cloud Callout 43"/>
          <p:cNvSpPr/>
          <p:nvPr/>
        </p:nvSpPr>
        <p:spPr>
          <a:xfrm>
            <a:off x="1130300" y="990600"/>
            <a:ext cx="2362200" cy="2286000"/>
          </a:xfrm>
          <a:prstGeom prst="cloudCallout">
            <a:avLst>
              <a:gd name="adj1" fmla="val -21568"/>
              <a:gd name="adj2" fmla="val 85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করিম, তোমাকে 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bn-IN" dirty="0" smtClean="0">
                <a:solidFill>
                  <a:srgbClr val="002060"/>
                </a:solidFill>
              </a:rPr>
              <a:t> জমি দিলাম এবং রহিমকে 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bn-IN" dirty="0" smtClean="0">
                <a:solidFill>
                  <a:srgbClr val="002060"/>
                </a:solidFill>
              </a:rPr>
              <a:t> ও </a:t>
            </a:r>
            <a:r>
              <a:rPr lang="en-US" dirty="0" smtClean="0">
                <a:solidFill>
                  <a:srgbClr val="002060"/>
                </a:solidFill>
              </a:rPr>
              <a:t>B</a:t>
            </a:r>
            <a:r>
              <a:rPr lang="bn-IN" dirty="0" smtClean="0">
                <a:solidFill>
                  <a:srgbClr val="002060"/>
                </a:solidFill>
              </a:rPr>
              <a:t> জমি দিলাম।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5" name="Cloud Callout 44"/>
          <p:cNvSpPr/>
          <p:nvPr/>
        </p:nvSpPr>
        <p:spPr>
          <a:xfrm>
            <a:off x="1143000" y="1524000"/>
            <a:ext cx="2362200" cy="1905000"/>
          </a:xfrm>
          <a:prstGeom prst="cloudCallout">
            <a:avLst>
              <a:gd name="adj1" fmla="val -21568"/>
              <a:gd name="adj2" fmla="val 85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এটা বুঝতে হলে তোমাদের পীথাগোরাসের উপপাদ্য বুঝতে হবে।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1143000" y="1524000"/>
            <a:ext cx="2362200" cy="1905000"/>
          </a:xfrm>
          <a:prstGeom prst="cloudCallout">
            <a:avLst>
              <a:gd name="adj1" fmla="val -21568"/>
              <a:gd name="adj2" fmla="val 85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এসো আমরা পীথাগোরাসের উপপাদ্য শিখি এবং এর প্রয়োগ দেখি।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7" name="Cloud Callout 46"/>
          <p:cNvSpPr/>
          <p:nvPr/>
        </p:nvSpPr>
        <p:spPr>
          <a:xfrm>
            <a:off x="1143000" y="1524000"/>
            <a:ext cx="2362200" cy="1905000"/>
          </a:xfrm>
          <a:prstGeom prst="cloudCallout">
            <a:avLst>
              <a:gd name="adj1" fmla="val -21568"/>
              <a:gd name="adj2" fmla="val 85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দুজনেই সমান জমি পেয়েছ।।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8" name="Cloud Callout 47"/>
          <p:cNvSpPr/>
          <p:nvPr/>
        </p:nvSpPr>
        <p:spPr>
          <a:xfrm>
            <a:off x="2200275" y="2667000"/>
            <a:ext cx="1381125" cy="6858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কীভাবে?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25" grpId="0" animBg="1"/>
      <p:bldP spid="26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457200" y="4577394"/>
            <a:ext cx="1219200" cy="1828800"/>
          </a:xfrm>
          <a:prstGeom prst="rt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2302240" y="3343204"/>
            <a:ext cx="1219200" cy="1828800"/>
          </a:xfrm>
          <a:prstGeom prst="rt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762000" y="3037154"/>
            <a:ext cx="1219200" cy="1828800"/>
          </a:xfrm>
          <a:prstGeom prst="rt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16200000">
            <a:off x="1996190" y="4882670"/>
            <a:ext cx="1219200" cy="1828800"/>
          </a:xfrm>
          <a:prstGeom prst="rt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81790" y="509455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4970" y="535563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63025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628502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54917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2726508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4343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21440" y="366299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3410" y="513952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376917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1202960" y="370796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273235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0349" y="253425"/>
            <a:ext cx="7143302" cy="5847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চিত্রে প্রদর্শিত উপায়ে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চারটি সমকোনী ত্রিভুজ আঁকি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3200" y="228600"/>
            <a:ext cx="8797601" cy="107721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তাহলে বড় ক্ষেত্রটি একটি বর্গক্ষেত্র যার প্রতি বাহুর দৈর্ঘ্য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a+b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এবং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ভিতরে একটি বর্গক্ষেত্র তৈরি হলো যার প্রতি বাহুর দৈর্ঘ্য হলো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3584" y="1818382"/>
            <a:ext cx="72042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 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	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086225" y="2819400"/>
          <a:ext cx="50292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1803240" imgH="393480" progId="">
                  <p:embed/>
                </p:oleObj>
              </mc:Choice>
              <mc:Fallback>
                <p:oleObj name="Equation" r:id="rId3" imgW="180324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2819400"/>
                        <a:ext cx="5029200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57500" y="65316"/>
            <a:ext cx="3429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065588" y="4131360"/>
          <a:ext cx="5067300" cy="78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1688760" imgH="215640" progId="">
                  <p:embed/>
                </p:oleObj>
              </mc:Choice>
              <mc:Fallback>
                <p:oleObj name="Equation" r:id="rId5" imgW="1688760" imgH="215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4131360"/>
                        <a:ext cx="5067300" cy="781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044043" y="5118101"/>
          <a:ext cx="3670301" cy="8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7" imgW="939600" imgH="215640" progId="">
                  <p:embed/>
                </p:oleObj>
              </mc:Choice>
              <mc:Fallback>
                <p:oleObj name="Equation" r:id="rId7" imgW="939600" imgH="215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043" y="5118101"/>
                        <a:ext cx="3670301" cy="843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1" grpId="0" animBg="1"/>
      <p:bldP spid="22" grpId="0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Triangle 43"/>
          <p:cNvSpPr/>
          <p:nvPr/>
        </p:nvSpPr>
        <p:spPr>
          <a:xfrm>
            <a:off x="3657600" y="2133600"/>
            <a:ext cx="2133600" cy="2514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1.png"/>
          <p:cNvPicPr>
            <a:picLocks noChangeAspect="1"/>
          </p:cNvPicPr>
          <p:nvPr/>
        </p:nvPicPr>
        <p:blipFill>
          <a:blip r:embed="rId3" cstate="print">
            <a:lum bright="17000"/>
          </a:blip>
          <a:stretch>
            <a:fillRect/>
          </a:stretch>
        </p:blipFill>
        <p:spPr>
          <a:xfrm>
            <a:off x="3626390" y="4659178"/>
            <a:ext cx="2301036" cy="1916108"/>
          </a:xfrm>
          <a:prstGeom prst="rect">
            <a:avLst/>
          </a:prstGeom>
        </p:spPr>
      </p:pic>
      <p:pic>
        <p:nvPicPr>
          <p:cNvPr id="5" name="Picture 4" descr="p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824" y="2080857"/>
            <a:ext cx="3053082" cy="2609893"/>
          </a:xfrm>
          <a:prstGeom prst="rect">
            <a:avLst/>
          </a:prstGeom>
        </p:spPr>
      </p:pic>
      <p:pic>
        <p:nvPicPr>
          <p:cNvPr id="7" name="Picture 6" descr="p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979302">
            <a:off x="4292718" y="656853"/>
            <a:ext cx="3466750" cy="33402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19600" y="3124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4572000" y="533400"/>
            <a:ext cx="3200400" cy="3701772"/>
            <a:chOff x="4572000" y="533400"/>
            <a:chExt cx="3200400" cy="3701772"/>
          </a:xfrm>
        </p:grpSpPr>
        <p:sp>
          <p:nvSpPr>
            <p:cNvPr id="12" name="TextBox 11"/>
            <p:cNvSpPr txBox="1"/>
            <p:nvPr/>
          </p:nvSpPr>
          <p:spPr>
            <a:xfrm>
              <a:off x="4572000" y="5334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10400" y="3527286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15200" y="8382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c</a:t>
              </a:r>
              <a:endParaRPr lang="en-US" sz="4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3200" y="1546086"/>
            <a:ext cx="2082800" cy="3581400"/>
            <a:chOff x="203200" y="1546086"/>
            <a:chExt cx="2082800" cy="3581400"/>
          </a:xfrm>
        </p:grpSpPr>
        <p:sp>
          <p:nvSpPr>
            <p:cNvPr id="9" name="TextBox 8"/>
            <p:cNvSpPr txBox="1"/>
            <p:nvPr/>
          </p:nvSpPr>
          <p:spPr>
            <a:xfrm>
              <a:off x="1752600" y="1546086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4196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3200" y="31369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40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81400" y="32766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394200" y="4140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4200" y="5334000"/>
            <a:ext cx="3200400" cy="1761986"/>
            <a:chOff x="3124200" y="5334000"/>
            <a:chExt cx="3200400" cy="1761986"/>
          </a:xfrm>
        </p:grpSpPr>
        <p:sp>
          <p:nvSpPr>
            <p:cNvPr id="10" name="TextBox 9"/>
            <p:cNvSpPr txBox="1"/>
            <p:nvPr/>
          </p:nvSpPr>
          <p:spPr>
            <a:xfrm>
              <a:off x="5867400" y="55626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b</a:t>
              </a:r>
              <a:endParaRPr lang="en-US" sz="4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24200" y="53340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b</a:t>
              </a:r>
              <a:endParaRPr lang="en-US" sz="4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21200" y="63881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b</a:t>
              </a:r>
              <a:endParaRPr lang="en-US" sz="4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" y="8763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 smtClean="0"/>
              <a:t>= 4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57912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52400" y="1295400"/>
            <a:ext cx="3911600" cy="625471"/>
            <a:chOff x="457200" y="1295400"/>
            <a:chExt cx="3911600" cy="625471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457200" y="1295400"/>
            <a:ext cx="2743200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Equation" r:id="rId6" imgW="1346040" imgH="215640" progId="">
                    <p:embed/>
                  </p:oleObj>
                </mc:Choice>
                <mc:Fallback>
                  <p:oleObj name="Equation" r:id="rId6" imgW="1346040" imgH="21564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1295400"/>
                          <a:ext cx="2743200" cy="534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3225800" y="1336096"/>
              <a:ext cx="1143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ঘর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2400" y="6226612"/>
            <a:ext cx="3581400" cy="631388"/>
            <a:chOff x="303213" y="6248400"/>
            <a:chExt cx="2797458" cy="439716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303213" y="6248400"/>
            <a:ext cx="18319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Equation" r:id="rId8" imgW="1244520" imgH="215640" progId="">
                    <p:embed/>
                  </p:oleObj>
                </mc:Choice>
                <mc:Fallback>
                  <p:oleObj name="Equation" r:id="rId8" imgW="1244520" imgH="21564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213" y="6248400"/>
                          <a:ext cx="18319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28"/>
            <p:cNvSpPr/>
            <p:nvPr/>
          </p:nvSpPr>
          <p:spPr>
            <a:xfrm>
              <a:off x="2188032" y="6280863"/>
              <a:ext cx="912639" cy="407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ঘর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707104" y="4292025"/>
            <a:ext cx="1626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3200" dirty="0" smtClean="0"/>
              <a:t>= 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135918" y="4706262"/>
            <a:ext cx="3096982" cy="1055648"/>
            <a:chOff x="6135918" y="4706262"/>
            <a:chExt cx="3096982" cy="1055648"/>
          </a:xfrm>
        </p:grpSpPr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6135918" y="4706262"/>
            <a:ext cx="28194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Equation" r:id="rId10" imgW="1307880" imgH="215640" progId="">
                    <p:embed/>
                  </p:oleObj>
                </mc:Choice>
                <mc:Fallback>
                  <p:oleObj name="Equation" r:id="rId10" imgW="1307880" imgH="21564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5918" y="4706262"/>
                          <a:ext cx="28194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8089900" y="5177135"/>
              <a:ext cx="1143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ঘর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1" grpId="0"/>
      <p:bldP spid="19" grpId="0"/>
      <p:bldP spid="18" grpId="0"/>
      <p:bldP spid="21" grpId="0"/>
      <p:bldP spid="25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7984" y="2774045"/>
            <a:ext cx="1917530" cy="1435276"/>
          </a:xfrm>
          <a:prstGeom prst="rect">
            <a:avLst/>
          </a:prstGeom>
        </p:spPr>
      </p:pic>
      <p:pic>
        <p:nvPicPr>
          <p:cNvPr id="5" name="Picture 4" descr="p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8286" y="2431576"/>
            <a:ext cx="2286935" cy="1954961"/>
          </a:xfrm>
          <a:prstGeom prst="rect">
            <a:avLst/>
          </a:prstGeom>
        </p:spPr>
      </p:pic>
      <p:pic>
        <p:nvPicPr>
          <p:cNvPr id="6" name="Picture 5" descr="p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40400" y="2392923"/>
            <a:ext cx="3175000" cy="250201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3000" y="1828800"/>
          <a:ext cx="100806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6" imgW="495000" imgH="215640" progId="">
                  <p:embed/>
                </p:oleObj>
              </mc:Choice>
              <mc:Fallback>
                <p:oleObj name="Equation" r:id="rId6" imgW="49500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1008063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54475" y="2220684"/>
          <a:ext cx="7889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8" imgW="419040" imgH="215640" progId="">
                  <p:embed/>
                </p:oleObj>
              </mc:Choice>
              <mc:Fallback>
                <p:oleObj name="Equation" r:id="rId8" imgW="419040" imgH="215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2220684"/>
                        <a:ext cx="78898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785655" y="1825170"/>
          <a:ext cx="10683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0" imgW="495000" imgH="215640" progId="">
                  <p:embed/>
                </p:oleObj>
              </mc:Choice>
              <mc:Fallback>
                <p:oleObj name="Equation" r:id="rId10" imgW="495000" imgH="215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5655" y="1825170"/>
                        <a:ext cx="10683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0" y="30480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30480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219200" y="5257800"/>
          <a:ext cx="510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2" imgW="888840" imgH="215640" progId="">
                  <p:embed/>
                </p:oleObj>
              </mc:Choice>
              <mc:Fallback>
                <p:oleObj name="Equation" r:id="rId12" imgW="888840" imgH="2156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510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389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পীথাগোরাসের উপপাদ্য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evwoi KvR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User-PC</dc:creator>
  <cp:lastModifiedBy>sagor</cp:lastModifiedBy>
  <cp:revision>179</cp:revision>
  <dcterms:created xsi:type="dcterms:W3CDTF">2019-03-25T09:09:35Z</dcterms:created>
  <dcterms:modified xsi:type="dcterms:W3CDTF">2019-05-13T11:51:02Z</dcterms:modified>
</cp:coreProperties>
</file>